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8" r:id="rId4"/>
    <p:sldId id="261" r:id="rId5"/>
    <p:sldId id="263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sk-SK"/>
              <a:t>Kliknutím upravte štýl predlohy podnadpisu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B971A-7322-4F53-BAC3-2312A9E0D54B}" type="datetimeFigureOut">
              <a:rPr lang="sk-SK" smtClean="0"/>
              <a:t>30. 10. 2022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B206E-57C2-46E1-97F8-47B54E547122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524736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B971A-7322-4F53-BAC3-2312A9E0D54B}" type="datetimeFigureOut">
              <a:rPr lang="sk-SK" smtClean="0"/>
              <a:t>30. 10. 2022</a:t>
            </a:fld>
            <a:endParaRPr lang="sk-S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B206E-57C2-46E1-97F8-47B54E547122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205866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B971A-7322-4F53-BAC3-2312A9E0D54B}" type="datetimeFigureOut">
              <a:rPr lang="sk-SK" smtClean="0"/>
              <a:t>30. 10. 2022</a:t>
            </a:fld>
            <a:endParaRPr lang="sk-S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B206E-57C2-46E1-97F8-47B54E547122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91318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B971A-7322-4F53-BAC3-2312A9E0D54B}" type="datetimeFigureOut">
              <a:rPr lang="sk-SK" smtClean="0"/>
              <a:t>30. 10. 2022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B206E-57C2-46E1-97F8-47B54E547122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368272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B971A-7322-4F53-BAC3-2312A9E0D54B}" type="datetimeFigureOut">
              <a:rPr lang="sk-SK" smtClean="0"/>
              <a:t>30. 10. 2022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B206E-57C2-46E1-97F8-47B54E547122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333436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B971A-7322-4F53-BAC3-2312A9E0D54B}" type="datetimeFigureOut">
              <a:rPr lang="sk-SK" smtClean="0"/>
              <a:t>30. 10. 2022</a:t>
            </a:fld>
            <a:endParaRPr lang="sk-SK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B206E-57C2-46E1-97F8-47B54E547122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197613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B971A-7322-4F53-BAC3-2312A9E0D54B}" type="datetimeFigureOut">
              <a:rPr lang="sk-SK" smtClean="0"/>
              <a:t>30. 10. 2022</a:t>
            </a:fld>
            <a:endParaRPr lang="sk-SK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B206E-57C2-46E1-97F8-47B54E547122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071078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B971A-7322-4F53-BAC3-2312A9E0D54B}" type="datetimeFigureOut">
              <a:rPr lang="sk-SK" smtClean="0"/>
              <a:t>30. 10. 2022</a:t>
            </a:fld>
            <a:endParaRPr lang="sk-SK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B206E-57C2-46E1-97F8-47B54E547122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141791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B971A-7322-4F53-BAC3-2312A9E0D54B}" type="datetimeFigureOut">
              <a:rPr lang="sk-SK" smtClean="0"/>
              <a:t>30. 10. 2022</a:t>
            </a:fld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B206E-57C2-46E1-97F8-47B54E547122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049590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B971A-7322-4F53-BAC3-2312A9E0D54B}" type="datetimeFigureOut">
              <a:rPr lang="sk-SK" smtClean="0"/>
              <a:t>30. 10. 2022</a:t>
            </a:fld>
            <a:endParaRPr lang="sk-SK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B206E-57C2-46E1-97F8-47B54E547122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374222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k-SK"/>
              <a:t>Kliknutím na ikonu pridáte obrázok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B971A-7322-4F53-BAC3-2312A9E0D54B}" type="datetimeFigureOut">
              <a:rPr lang="sk-SK" smtClean="0"/>
              <a:t>30. 10. 2022</a:t>
            </a:fld>
            <a:endParaRPr lang="sk-SK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sk-SK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B206E-57C2-46E1-97F8-47B54E547122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12288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7CB971A-7322-4F53-BAC3-2312A9E0D54B}" type="datetimeFigureOut">
              <a:rPr lang="sk-SK" smtClean="0"/>
              <a:t>30. 10. 2022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5AFB206E-57C2-46E1-97F8-47B54E547122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072967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764D1D5-768B-C08F-2520-649F6F9839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638316" cy="3255264"/>
          </a:xfrm>
        </p:spPr>
        <p:txBody>
          <a:bodyPr/>
          <a:lstStyle/>
          <a:p>
            <a:r>
              <a:rPr lang="sk-SK" dirty="0" err="1"/>
              <a:t>Aplik</a:t>
            </a:r>
            <a:r>
              <a:rPr lang="en-US" dirty="0"/>
              <a:t>á</a:t>
            </a:r>
            <a:r>
              <a:rPr lang="sk-SK" dirty="0"/>
              <a:t>c</a:t>
            </a:r>
            <a:r>
              <a:rPr lang="en-US" dirty="0" err="1"/>
              <a:t>ia</a:t>
            </a:r>
            <a:r>
              <a:rPr lang="sk-SK" dirty="0"/>
              <a:t> </a:t>
            </a:r>
            <a:r>
              <a:rPr lang="sk-SK" dirty="0" err="1"/>
              <a:t>pr</a:t>
            </a:r>
            <a:r>
              <a:rPr lang="en-US" dirty="0"/>
              <a:t>e</a:t>
            </a:r>
            <a:r>
              <a:rPr lang="sk-SK" dirty="0"/>
              <a:t> </a:t>
            </a:r>
            <a:r>
              <a:rPr lang="en-US" dirty="0" err="1"/>
              <a:t>nahlasovanie</a:t>
            </a:r>
            <a:r>
              <a:rPr lang="en-US" dirty="0"/>
              <a:t> </a:t>
            </a:r>
            <a:r>
              <a:rPr lang="en-US" dirty="0" err="1"/>
              <a:t>závad</a:t>
            </a:r>
            <a:r>
              <a:rPr lang="en-US" dirty="0"/>
              <a:t> v </a:t>
            </a:r>
            <a:r>
              <a:rPr lang="en-US" dirty="0" err="1"/>
              <a:t>meste</a:t>
            </a:r>
            <a:endParaRPr lang="sk-SK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57B225AC-D0DA-0893-BEB3-FC16E50E00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k-SK" dirty="0"/>
              <a:t>Tým: </a:t>
            </a:r>
            <a:r>
              <a:rPr lang="sk-SK" dirty="0" err="1"/>
              <a:t>Goal</a:t>
            </a:r>
            <a:r>
              <a:rPr lang="sk-SK" dirty="0"/>
              <a:t> </a:t>
            </a:r>
            <a:r>
              <a:rPr lang="sk-SK" dirty="0" err="1"/>
              <a:t>Diggers</a:t>
            </a:r>
            <a:endParaRPr lang="sk-SK" dirty="0"/>
          </a:p>
          <a:p>
            <a:r>
              <a:rPr lang="en-US" dirty="0"/>
              <a:t>Milan Hrabovský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056645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AE25B5A-2A10-9AE4-C307-758A0D5B9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Návrh</a:t>
            </a:r>
            <a:r>
              <a:rPr lang="en-US" dirty="0"/>
              <a:t> t</a:t>
            </a:r>
            <a:r>
              <a:rPr lang="sk-SK" dirty="0" err="1"/>
              <a:t>ém</a:t>
            </a:r>
            <a:r>
              <a:rPr lang="en-US" dirty="0"/>
              <a:t>y</a:t>
            </a: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830A4733-048A-DAC4-5040-A8EBF382A8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Vlastný</a:t>
            </a:r>
            <a:r>
              <a:rPr lang="en-US" dirty="0"/>
              <a:t> </a:t>
            </a:r>
            <a:r>
              <a:rPr lang="en-US" dirty="0" err="1"/>
              <a:t>návrh</a:t>
            </a:r>
            <a:r>
              <a:rPr lang="en-US" dirty="0"/>
              <a:t> </a:t>
            </a:r>
            <a:r>
              <a:rPr lang="en-US" dirty="0" err="1"/>
              <a:t>témy</a:t>
            </a:r>
            <a:r>
              <a:rPr lang="sk-SK" dirty="0"/>
              <a:t>: </a:t>
            </a:r>
            <a:r>
              <a:rPr lang="en-US" dirty="0" err="1"/>
              <a:t>Aplikácia</a:t>
            </a:r>
            <a:r>
              <a:rPr lang="en-US" dirty="0"/>
              <a:t> pre </a:t>
            </a:r>
            <a:r>
              <a:rPr lang="en-US" dirty="0" err="1"/>
              <a:t>nahlasovanie</a:t>
            </a:r>
            <a:r>
              <a:rPr lang="en-US" dirty="0"/>
              <a:t> </a:t>
            </a:r>
            <a:r>
              <a:rPr lang="en-US" dirty="0" err="1"/>
              <a:t>závad</a:t>
            </a:r>
            <a:r>
              <a:rPr lang="en-US" dirty="0"/>
              <a:t> v </a:t>
            </a:r>
            <a:r>
              <a:rPr lang="en-US" dirty="0" err="1"/>
              <a:t>meste</a:t>
            </a:r>
            <a:endParaRPr lang="sk-SK" dirty="0"/>
          </a:p>
          <a:p>
            <a:r>
              <a:rPr lang="en-US" dirty="0"/>
              <a:t>V</a:t>
            </a:r>
            <a:r>
              <a:rPr lang="cs-CZ" dirty="0" err="1"/>
              <a:t>ýsledn</a:t>
            </a:r>
            <a:r>
              <a:rPr lang="en-US" dirty="0"/>
              <a:t>á</a:t>
            </a:r>
            <a:r>
              <a:rPr lang="cs-CZ" dirty="0"/>
              <a:t> téma</a:t>
            </a:r>
            <a:r>
              <a:rPr lang="sk-SK" dirty="0"/>
              <a:t>: </a:t>
            </a:r>
            <a:r>
              <a:rPr lang="en-US" dirty="0" err="1"/>
              <a:t>Aplikácia</a:t>
            </a:r>
            <a:r>
              <a:rPr lang="en-US" dirty="0"/>
              <a:t> pre </a:t>
            </a:r>
            <a:r>
              <a:rPr lang="en-US" dirty="0" err="1"/>
              <a:t>nahlasovanie</a:t>
            </a:r>
            <a:r>
              <a:rPr lang="en-US" dirty="0"/>
              <a:t> </a:t>
            </a:r>
            <a:r>
              <a:rPr lang="en-US" dirty="0" err="1"/>
              <a:t>závad</a:t>
            </a:r>
            <a:r>
              <a:rPr lang="en-US" dirty="0"/>
              <a:t> v </a:t>
            </a:r>
            <a:r>
              <a:rPr lang="en-US" dirty="0" err="1"/>
              <a:t>meste</a:t>
            </a:r>
            <a:endParaRPr lang="sk-SK" dirty="0"/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840273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E71B192-0363-BB96-C058-81C4195F3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8" y="1123837"/>
            <a:ext cx="3037213" cy="4601183"/>
          </a:xfrm>
        </p:spPr>
        <p:txBody>
          <a:bodyPr>
            <a:normAutofit/>
          </a:bodyPr>
          <a:lstStyle/>
          <a:p>
            <a:r>
              <a:rPr lang="cs-CZ" dirty="0" err="1"/>
              <a:t>Pr</a:t>
            </a:r>
            <a:r>
              <a:rPr lang="en-US" dirty="0" err="1"/>
              <a:t>ies</a:t>
            </a:r>
            <a:r>
              <a:rPr lang="cs-CZ" dirty="0" err="1"/>
              <a:t>kum</a:t>
            </a:r>
            <a:r>
              <a:rPr lang="cs-CZ" dirty="0"/>
              <a:t> </a:t>
            </a:r>
            <a:r>
              <a:rPr lang="en-US" dirty="0" err="1"/>
              <a:t>požiadavkov</a:t>
            </a:r>
            <a:r>
              <a:rPr lang="en-US" dirty="0"/>
              <a:t> </a:t>
            </a:r>
            <a:r>
              <a:rPr lang="en-US" dirty="0" err="1"/>
              <a:t>už</a:t>
            </a:r>
            <a:r>
              <a:rPr lang="sk-SK" dirty="0"/>
              <a:t>í</a:t>
            </a:r>
            <a:r>
              <a:rPr lang="en-US" dirty="0" err="1"/>
              <a:t>vateľa</a:t>
            </a: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1A816618-D389-EA71-6BCE-21743172B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0901" y="753013"/>
            <a:ext cx="7315200" cy="5120640"/>
          </a:xfrm>
        </p:spPr>
        <p:txBody>
          <a:bodyPr/>
          <a:lstStyle/>
          <a:p>
            <a:pPr lvl="1"/>
            <a:r>
              <a:rPr lang="en-US" dirty="0" err="1"/>
              <a:t>Uživateľ</a:t>
            </a:r>
            <a:r>
              <a:rPr lang="en-US" dirty="0"/>
              <a:t> </a:t>
            </a:r>
            <a:r>
              <a:rPr lang="en-US" dirty="0" err="1"/>
              <a:t>požaduje</a:t>
            </a:r>
            <a:r>
              <a:rPr lang="en-US" dirty="0"/>
              <a:t> </a:t>
            </a:r>
            <a:r>
              <a:rPr lang="en-US" dirty="0" err="1"/>
              <a:t>jednoduché</a:t>
            </a:r>
            <a:r>
              <a:rPr lang="en-US" dirty="0"/>
              <a:t> a </a:t>
            </a:r>
            <a:r>
              <a:rPr lang="en-US" dirty="0" err="1"/>
              <a:t>intuitívne</a:t>
            </a:r>
            <a:r>
              <a:rPr lang="en-US" dirty="0"/>
              <a:t> </a:t>
            </a:r>
            <a:r>
              <a:rPr lang="en-US" dirty="0" err="1"/>
              <a:t>ovládanie</a:t>
            </a:r>
            <a:endParaRPr lang="en-US" dirty="0"/>
          </a:p>
          <a:p>
            <a:pPr lvl="1"/>
            <a:r>
              <a:rPr lang="en-US" dirty="0" err="1"/>
              <a:t>Aplikacia</a:t>
            </a:r>
            <a:r>
              <a:rPr lang="en-US" dirty="0"/>
              <a:t> by mala </a:t>
            </a:r>
            <a:r>
              <a:rPr lang="en-US" dirty="0" err="1"/>
              <a:t>byť</a:t>
            </a:r>
            <a:r>
              <a:rPr lang="en-US" dirty="0"/>
              <a:t> </a:t>
            </a:r>
            <a:r>
              <a:rPr lang="en-US" dirty="0" err="1"/>
              <a:t>obmedzená</a:t>
            </a:r>
            <a:r>
              <a:rPr lang="en-US" dirty="0"/>
              <a:t> </a:t>
            </a:r>
            <a:r>
              <a:rPr lang="en-US" dirty="0" err="1"/>
              <a:t>iba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konkrétne</a:t>
            </a:r>
            <a:r>
              <a:rPr lang="en-US" dirty="0"/>
              <a:t> mesto</a:t>
            </a:r>
          </a:p>
          <a:p>
            <a:pPr lvl="1"/>
            <a:r>
              <a:rPr lang="en-US" dirty="0" err="1"/>
              <a:t>Aplikacia</a:t>
            </a:r>
            <a:r>
              <a:rPr lang="en-US" dirty="0"/>
              <a:t> by mala </a:t>
            </a:r>
            <a:r>
              <a:rPr lang="en-US" dirty="0" err="1"/>
              <a:t>mať</a:t>
            </a:r>
            <a:r>
              <a:rPr lang="en-US" dirty="0"/>
              <a:t> </a:t>
            </a:r>
            <a:r>
              <a:rPr lang="en-US" dirty="0" err="1"/>
              <a:t>pokročilý</a:t>
            </a:r>
            <a:r>
              <a:rPr lang="en-US" dirty="0"/>
              <a:t> filter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zobrazenie</a:t>
            </a:r>
            <a:r>
              <a:rPr lang="en-US" dirty="0"/>
              <a:t> </a:t>
            </a:r>
            <a:r>
              <a:rPr lang="en-US" dirty="0" err="1"/>
              <a:t>závad</a:t>
            </a:r>
            <a:endParaRPr lang="en-US" dirty="0"/>
          </a:p>
          <a:p>
            <a:pPr lvl="1"/>
            <a:r>
              <a:rPr lang="en-US" dirty="0" err="1"/>
              <a:t>Aplikácia</a:t>
            </a:r>
            <a:r>
              <a:rPr lang="en-US" dirty="0"/>
              <a:t> by </a:t>
            </a:r>
            <a:r>
              <a:rPr lang="en-US" dirty="0" err="1"/>
              <a:t>nemala</a:t>
            </a:r>
            <a:r>
              <a:rPr lang="en-US" dirty="0"/>
              <a:t> </a:t>
            </a:r>
            <a:r>
              <a:rPr lang="en-US" dirty="0" err="1"/>
              <a:t>zobrazovať</a:t>
            </a:r>
            <a:r>
              <a:rPr lang="en-US" dirty="0"/>
              <a:t> </a:t>
            </a:r>
            <a:r>
              <a:rPr lang="en-US" dirty="0" err="1"/>
              <a:t>zbytočné</a:t>
            </a:r>
            <a:r>
              <a:rPr lang="en-US" dirty="0"/>
              <a:t> </a:t>
            </a:r>
            <a:r>
              <a:rPr lang="en-US" dirty="0" err="1"/>
              <a:t>informácie</a:t>
            </a:r>
            <a:r>
              <a:rPr lang="en-US" dirty="0"/>
              <a:t>, </a:t>
            </a:r>
            <a:r>
              <a:rPr lang="en-US" dirty="0" err="1"/>
              <a:t>vyriešené</a:t>
            </a:r>
            <a:r>
              <a:rPr lang="en-US" dirty="0"/>
              <a:t> </a:t>
            </a:r>
            <a:r>
              <a:rPr lang="en-US" dirty="0" err="1"/>
              <a:t>závady</a:t>
            </a:r>
            <a:r>
              <a:rPr lang="en-US" dirty="0"/>
              <a:t> by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mali</a:t>
            </a:r>
            <a:r>
              <a:rPr lang="en-US" dirty="0"/>
              <a:t> </a:t>
            </a:r>
            <a:r>
              <a:rPr lang="en-US" dirty="0" err="1"/>
              <a:t>vymazať</a:t>
            </a:r>
            <a:r>
              <a:rPr lang="en-US" dirty="0"/>
              <a:t> po</a:t>
            </a:r>
            <a:r>
              <a:rPr lang="sk-SK" dirty="0"/>
              <a:t> určitom časovom okne</a:t>
            </a:r>
          </a:p>
          <a:p>
            <a:pPr lvl="1"/>
            <a:endParaRPr lang="sk-SK" dirty="0"/>
          </a:p>
          <a:p>
            <a:pPr lvl="1"/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529764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4163A3B-A0E4-8805-636F-6D25FFF0D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Návrh GUI</a:t>
            </a:r>
          </a:p>
        </p:txBody>
      </p:sp>
      <p:pic>
        <p:nvPicPr>
          <p:cNvPr id="7" name="Obrázok 6">
            <a:extLst>
              <a:ext uri="{FF2B5EF4-FFF2-40B4-BE49-F238E27FC236}">
                <a16:creationId xmlns:a16="http://schemas.microsoft.com/office/drawing/2014/main" id="{668AD2EE-5843-5EC3-1C92-9908FE519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453" y="761238"/>
            <a:ext cx="4969217" cy="5326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468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4163A3B-A0E4-8805-636F-6D25FFF0D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Návrh GUI</a:t>
            </a:r>
          </a:p>
        </p:txBody>
      </p:sp>
      <p:pic>
        <p:nvPicPr>
          <p:cNvPr id="9" name="Obrázok 8">
            <a:extLst>
              <a:ext uri="{FF2B5EF4-FFF2-40B4-BE49-F238E27FC236}">
                <a16:creationId xmlns:a16="http://schemas.microsoft.com/office/drawing/2014/main" id="{1086AD82-185A-0DB5-4683-432C38CF40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4349" y="1123837"/>
            <a:ext cx="8033173" cy="4518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083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EB12F59-E2E5-CA8B-FA5D-44989EE2D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Návrh</a:t>
            </a:r>
            <a:r>
              <a:rPr lang="en-US" dirty="0"/>
              <a:t> </a:t>
            </a:r>
            <a:r>
              <a:rPr lang="en-US" dirty="0" err="1"/>
              <a:t>výslednej</a:t>
            </a:r>
            <a:r>
              <a:rPr lang="en-US" dirty="0"/>
              <a:t> </a:t>
            </a:r>
            <a:r>
              <a:rPr lang="en-US" dirty="0" err="1"/>
              <a:t>aplik</a:t>
            </a:r>
            <a:r>
              <a:rPr lang="sk-SK" dirty="0"/>
              <a:t>á</a:t>
            </a:r>
            <a:r>
              <a:rPr lang="en-US" dirty="0" err="1"/>
              <a:t>cie</a:t>
            </a: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D7E037F-C119-863E-B6A3-30C69755F3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err="1"/>
              <a:t>Všetky</a:t>
            </a:r>
            <a:r>
              <a:rPr lang="en-US" dirty="0"/>
              <a:t> </a:t>
            </a:r>
            <a:r>
              <a:rPr lang="en-US" dirty="0" err="1"/>
              <a:t>návrhy</a:t>
            </a:r>
            <a:r>
              <a:rPr lang="en-US" dirty="0"/>
              <a:t> </a:t>
            </a:r>
            <a:r>
              <a:rPr lang="en-US" dirty="0" err="1"/>
              <a:t>spojíme</a:t>
            </a:r>
            <a:r>
              <a:rPr lang="en-US" dirty="0"/>
              <a:t> do </a:t>
            </a:r>
            <a:r>
              <a:rPr lang="en-US" dirty="0" err="1"/>
              <a:t>jedného</a:t>
            </a:r>
            <a:endParaRPr lang="en-US" dirty="0"/>
          </a:p>
          <a:p>
            <a:pPr lvl="1"/>
            <a:r>
              <a:rPr lang="en-US" dirty="0" err="1"/>
              <a:t>Aplikácia</a:t>
            </a:r>
            <a:r>
              <a:rPr lang="en-US" dirty="0"/>
              <a:t> </a:t>
            </a:r>
            <a:r>
              <a:rPr lang="en-US" dirty="0" err="1"/>
              <a:t>musí</a:t>
            </a:r>
            <a:r>
              <a:rPr lang="en-US" dirty="0"/>
              <a:t> </a:t>
            </a:r>
            <a:r>
              <a:rPr lang="en-US" dirty="0" err="1"/>
              <a:t>byť</a:t>
            </a:r>
            <a:r>
              <a:rPr lang="en-US" dirty="0"/>
              <a:t> </a:t>
            </a:r>
            <a:r>
              <a:rPr lang="en-US" dirty="0" err="1"/>
              <a:t>intuitívna</a:t>
            </a:r>
            <a:r>
              <a:rPr lang="en-US" dirty="0"/>
              <a:t>, </a:t>
            </a:r>
            <a:r>
              <a:rPr lang="en-US" dirty="0" err="1"/>
              <a:t>poskytovať</a:t>
            </a:r>
            <a:r>
              <a:rPr lang="en-US" dirty="0"/>
              <a:t> </a:t>
            </a:r>
            <a:r>
              <a:rPr lang="en-US" dirty="0" err="1"/>
              <a:t>všetky</a:t>
            </a:r>
            <a:r>
              <a:rPr lang="en-US" dirty="0"/>
              <a:t> </a:t>
            </a:r>
            <a:r>
              <a:rPr lang="en-US" dirty="0" err="1"/>
              <a:t>potrebné</a:t>
            </a:r>
            <a:r>
              <a:rPr lang="en-US" dirty="0"/>
              <a:t> </a:t>
            </a:r>
            <a:r>
              <a:rPr lang="en-US" dirty="0" err="1"/>
              <a:t>informácie</a:t>
            </a:r>
            <a:r>
              <a:rPr lang="en-US" dirty="0"/>
              <a:t> pre </a:t>
            </a:r>
            <a:r>
              <a:rPr lang="en-US" dirty="0" err="1"/>
              <a:t>uživateľa</a:t>
            </a:r>
            <a:r>
              <a:rPr lang="en-US" dirty="0"/>
              <a:t> a </a:t>
            </a:r>
            <a:r>
              <a:rPr lang="en-US" dirty="0" err="1"/>
              <a:t>byť</a:t>
            </a:r>
            <a:r>
              <a:rPr lang="en-US" dirty="0"/>
              <a:t> </a:t>
            </a:r>
            <a:r>
              <a:rPr lang="en-US" dirty="0" err="1"/>
              <a:t>jednoduchá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ovládanie</a:t>
            </a:r>
            <a:endParaRPr lang="en-US" dirty="0"/>
          </a:p>
          <a:p>
            <a:pPr lvl="1"/>
            <a:r>
              <a:rPr lang="en-US" dirty="0"/>
              <a:t>xhrabo15 – </a:t>
            </a:r>
            <a:r>
              <a:rPr lang="en-US" dirty="0" err="1"/>
              <a:t>hlavná</a:t>
            </a:r>
            <a:r>
              <a:rPr lang="en-US" dirty="0"/>
              <a:t> </a:t>
            </a:r>
            <a:r>
              <a:rPr lang="en-US" dirty="0" err="1"/>
              <a:t>stránka</a:t>
            </a:r>
            <a:r>
              <a:rPr lang="en-US" dirty="0"/>
              <a:t>, </a:t>
            </a:r>
            <a:r>
              <a:rPr lang="en-US" dirty="0" err="1"/>
              <a:t>minimapa</a:t>
            </a:r>
            <a:endParaRPr lang="en-US" dirty="0"/>
          </a:p>
          <a:p>
            <a:pPr lvl="1"/>
            <a:r>
              <a:rPr lang="en-US" dirty="0" err="1"/>
              <a:t>xcesko</a:t>
            </a:r>
            <a:r>
              <a:rPr lang="sk-SK" sz="1600" dirty="0">
                <a:latin typeface="Arial" panose="020B0604020202020204" pitchFamily="34" charset="0"/>
                <a:cs typeface="Arial" panose="020B0604020202020204" pitchFamily="34" charset="0"/>
              </a:rPr>
              <a:t>00</a:t>
            </a:r>
            <a:r>
              <a:rPr lang="en-US" dirty="0"/>
              <a:t> –</a:t>
            </a:r>
            <a:r>
              <a:rPr lang="sk-SK" dirty="0"/>
              <a:t> </a:t>
            </a:r>
            <a:r>
              <a:rPr lang="en-US" dirty="0" err="1"/>
              <a:t>prihlasovací</a:t>
            </a:r>
            <a:r>
              <a:rPr lang="en-US" dirty="0"/>
              <a:t> </a:t>
            </a:r>
            <a:r>
              <a:rPr lang="en-US" dirty="0" err="1"/>
              <a:t>formulár</a:t>
            </a:r>
            <a:r>
              <a:rPr lang="en-US" dirty="0"/>
              <a:t>, </a:t>
            </a:r>
            <a:r>
              <a:rPr lang="en-US" dirty="0" err="1"/>
              <a:t>vyhladávanie</a:t>
            </a:r>
            <a:endParaRPr lang="en-US" dirty="0"/>
          </a:p>
          <a:p>
            <a:pPr lvl="1"/>
            <a:r>
              <a:rPr lang="en-US" dirty="0"/>
              <a:t>xsmyka01 – </a:t>
            </a:r>
            <a:r>
              <a:rPr lang="en-US" dirty="0" err="1"/>
              <a:t>interaktívna</a:t>
            </a:r>
            <a:r>
              <a:rPr lang="en-US" dirty="0"/>
              <a:t> </a:t>
            </a:r>
            <a:r>
              <a:rPr lang="en-US" dirty="0" err="1"/>
              <a:t>mapa</a:t>
            </a:r>
            <a:endParaRPr lang="sk-SK" dirty="0"/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84940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9C25647-8AC4-E491-FB14-BCEFD9E8E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Plánované použité technologie</a:t>
            </a: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BE81E9C3-E974-0EC9-4696-282D5F88F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7" y="864108"/>
            <a:ext cx="7650463" cy="5120640"/>
          </a:xfrm>
        </p:spPr>
        <p:txBody>
          <a:bodyPr/>
          <a:lstStyle/>
          <a:p>
            <a:r>
              <a:rPr lang="en-US" dirty="0" err="1"/>
              <a:t>Asynchr</a:t>
            </a:r>
            <a:r>
              <a:rPr lang="sk-SK" dirty="0"/>
              <a:t>ó</a:t>
            </a:r>
            <a:r>
              <a:rPr lang="en-US" dirty="0" err="1"/>
              <a:t>nne</a:t>
            </a:r>
            <a:r>
              <a:rPr lang="en-US" dirty="0"/>
              <a:t> </a:t>
            </a:r>
            <a:r>
              <a:rPr lang="en-US" dirty="0" err="1"/>
              <a:t>spracovanie</a:t>
            </a:r>
            <a:r>
              <a:rPr lang="en-US" dirty="0"/>
              <a:t> </a:t>
            </a:r>
            <a:r>
              <a:rPr lang="en-US" dirty="0" err="1"/>
              <a:t>dát</a:t>
            </a:r>
            <a:r>
              <a:rPr lang="en-US" dirty="0"/>
              <a:t> </a:t>
            </a:r>
            <a:r>
              <a:rPr lang="en-US" dirty="0" err="1"/>
              <a:t>pomocou</a:t>
            </a:r>
            <a:r>
              <a:rPr lang="en-US" dirty="0"/>
              <a:t> AJAX</a:t>
            </a:r>
            <a:endParaRPr lang="sk-SK" dirty="0"/>
          </a:p>
          <a:p>
            <a:r>
              <a:rPr lang="en-US" dirty="0" err="1"/>
              <a:t>Databáza</a:t>
            </a:r>
            <a:r>
              <a:rPr lang="en-US" dirty="0"/>
              <a:t> </a:t>
            </a:r>
            <a:r>
              <a:rPr lang="en-US" dirty="0" err="1"/>
              <a:t>uložená</a:t>
            </a:r>
            <a:r>
              <a:rPr lang="en-US" dirty="0"/>
              <a:t> </a:t>
            </a:r>
            <a:r>
              <a:rPr lang="en-US" dirty="0" err="1"/>
              <a:t>vo</a:t>
            </a:r>
            <a:r>
              <a:rPr lang="en-US" dirty="0"/>
              <a:t> </a:t>
            </a:r>
            <a:r>
              <a:rPr lang="en-US" dirty="0" err="1"/>
              <a:t>formáte</a:t>
            </a:r>
            <a:r>
              <a:rPr lang="en-US" dirty="0"/>
              <a:t> JSON, </a:t>
            </a:r>
            <a:r>
              <a:rPr lang="en-US" dirty="0" err="1"/>
              <a:t>na</a:t>
            </a:r>
            <a:r>
              <a:rPr lang="en-US" dirty="0"/>
              <a:t> s</a:t>
            </a:r>
            <a:r>
              <a:rPr lang="sk-SK" dirty="0"/>
              <a:t>i</a:t>
            </a:r>
            <a:r>
              <a:rPr lang="en-US" dirty="0" err="1"/>
              <a:t>mulovanie</a:t>
            </a:r>
            <a:r>
              <a:rPr lang="en-US" dirty="0"/>
              <a:t> BACK-END</a:t>
            </a:r>
          </a:p>
        </p:txBody>
      </p:sp>
    </p:spTree>
    <p:extLst>
      <p:ext uri="{BB962C8B-B14F-4D97-AF65-F5344CB8AC3E}">
        <p14:creationId xmlns:p14="http://schemas.microsoft.com/office/powerpoint/2010/main" val="231351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Rám">
  <a:themeElements>
    <a:clrScheme name="Vlastné 1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DA2128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Rám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Rám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540</TotalTime>
  <Words>157</Words>
  <Application>Microsoft Office PowerPoint</Application>
  <PresentationFormat>Širokouhlá</PresentationFormat>
  <Paragraphs>22</Paragraphs>
  <Slides>7</Slides>
  <Notes>0</Notes>
  <HiddenSlides>0</HiddenSlides>
  <MMClips>0</MMClips>
  <ScaleCrop>false</ScaleCrop>
  <HeadingPairs>
    <vt:vector size="6" baseType="variant">
      <vt:variant>
        <vt:lpstr>Použité písma</vt:lpstr>
      </vt:variant>
      <vt:variant>
        <vt:i4>3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7</vt:i4>
      </vt:variant>
    </vt:vector>
  </HeadingPairs>
  <TitlesOfParts>
    <vt:vector size="11" baseType="lpstr">
      <vt:lpstr>Arial</vt:lpstr>
      <vt:lpstr>Corbel</vt:lpstr>
      <vt:lpstr>Wingdings 2</vt:lpstr>
      <vt:lpstr>Rám</vt:lpstr>
      <vt:lpstr>Aplikácia pre nahlasovanie závad v meste</vt:lpstr>
      <vt:lpstr>Návrh témy</vt:lpstr>
      <vt:lpstr>Prieskum požiadavkov užívateľa</vt:lpstr>
      <vt:lpstr>Návrh GUI</vt:lpstr>
      <vt:lpstr>Návrh GUI</vt:lpstr>
      <vt:lpstr>Návrh výslednej aplikácie</vt:lpstr>
      <vt:lpstr>Plánované použité technologie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ITU Prezentácia</dc:title>
  <dc:creator>Šmýkal Jakub (232065)</dc:creator>
  <cp:lastModifiedBy>Jakub Smykal</cp:lastModifiedBy>
  <cp:revision>34</cp:revision>
  <dcterms:created xsi:type="dcterms:W3CDTF">2022-10-28T09:50:01Z</dcterms:created>
  <dcterms:modified xsi:type="dcterms:W3CDTF">2022-10-30T20:53:25Z</dcterms:modified>
</cp:coreProperties>
</file>

<file path=docProps/thumbnail.jpeg>
</file>